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7" r:id="rId9"/>
    <p:sldId id="268" r:id="rId10"/>
    <p:sldId id="269" r:id="rId11"/>
    <p:sldId id="266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6331" autoAdjust="0"/>
  </p:normalViewPr>
  <p:slideViewPr>
    <p:cSldViewPr>
      <p:cViewPr varScale="1">
        <p:scale>
          <a:sx n="113" d="100"/>
          <a:sy n="113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67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9CEFE8C-BFCF-4890-AB9E-018003206A7E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62E9EC-CEC7-4CB9-8E96-2EB17380EA91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s://www.herne.hants.sch.uk/page/?title=Homework+%28Year+4%29&amp;pid=131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2025-26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4 Meet the Teachers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08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A599-4045-4927-9CCD-45B8549A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0FDF1-1029-4E78-98C4-FC4AB12EFC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Thursday 9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</a:p>
          <a:p>
            <a:pPr marL="0" indent="0" algn="ctr">
              <a:buNone/>
            </a:pPr>
            <a:r>
              <a:rPr lang="en-GB" dirty="0"/>
              <a:t>Wednesday 15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</a:p>
          <a:p>
            <a:endParaRPr lang="en-GB" dirty="0"/>
          </a:p>
          <a:p>
            <a:r>
              <a:rPr lang="en-GB" dirty="0"/>
              <a:t>Please keep an eye on the school flyer and emails for when the booking portal opens. </a:t>
            </a:r>
          </a:p>
          <a:p>
            <a:r>
              <a:rPr lang="en-GB" dirty="0"/>
              <a:t>These are face-to-face meetings with Class Teachers</a:t>
            </a:r>
          </a:p>
          <a:p>
            <a:r>
              <a:rPr lang="en-GB" dirty="0"/>
              <a:t>Children’s work will be showcased while you wait for your appointment time</a:t>
            </a:r>
          </a:p>
        </p:txBody>
      </p:sp>
    </p:spTree>
    <p:extLst>
      <p:ext uri="{BB962C8B-B14F-4D97-AF65-F5344CB8AC3E}">
        <p14:creationId xmlns:p14="http://schemas.microsoft.com/office/powerpoint/2010/main" val="304783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Miscellaneous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Please remember we are a nut-free school and snacks brought in for break time must be a healthy option (fruit, cereal bar, crackers)</a:t>
            </a:r>
          </a:p>
          <a:p>
            <a:r>
              <a:rPr lang="en-GB" dirty="0"/>
              <a:t>Please name all equipment and uniform, including water bottles and snack boxes, pencil cases etc so they can be returned if lost!</a:t>
            </a:r>
          </a:p>
          <a:p>
            <a:r>
              <a:rPr lang="en-GB" dirty="0"/>
              <a:t>A Swimming Programme at the open air pool is organised for the Summer Term – details to come out closer to the time.</a:t>
            </a:r>
          </a:p>
        </p:txBody>
      </p:sp>
    </p:spTree>
    <p:extLst>
      <p:ext uri="{BB962C8B-B14F-4D97-AF65-F5344CB8AC3E}">
        <p14:creationId xmlns:p14="http://schemas.microsoft.com/office/powerpoint/2010/main" val="53159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Please contact the admin team if you have any queries, they will pass on any emails to us if they can not directly answer them</a:t>
            </a:r>
          </a:p>
          <a:p>
            <a:r>
              <a:rPr lang="en-GB" sz="3200" dirty="0"/>
              <a:t>Please keep an eye out for letters via email from the admin team for future dates and events. These will also be included on the School Flyer</a:t>
            </a:r>
          </a:p>
          <a:p>
            <a:r>
              <a:rPr lang="en-GB" sz="3200" dirty="0"/>
              <a:t>Thank you!</a:t>
            </a:r>
          </a:p>
          <a:p>
            <a:r>
              <a:rPr lang="en-GB" sz="3200" dirty="0"/>
              <a:t>Any questions…?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66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Do you have any questions?</a:t>
            </a:r>
          </a:p>
        </p:txBody>
      </p:sp>
      <p:pic>
        <p:nvPicPr>
          <p:cNvPr id="2050" name="Picture 2" descr="Animation Bouncy Question Mark Clip Arts - Cartoon - Png Download - Full  Size Clipart (#5600454) - PinClipart">
            <a:extLst>
              <a:ext uri="{FF2B5EF4-FFF2-40B4-BE49-F238E27FC236}">
                <a16:creationId xmlns:a16="http://schemas.microsoft.com/office/drawing/2014/main" id="{937FBCA0-F803-4DD6-B29B-A78E206E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64" y="2564904"/>
            <a:ext cx="142729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15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4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470248"/>
          </a:xfrm>
        </p:spPr>
        <p:txBody>
          <a:bodyPr>
            <a:normAutofit fontScale="92500" lnSpcReduction="20000"/>
          </a:bodyPr>
          <a:lstStyle/>
          <a:p>
            <a:r>
              <a:rPr lang="en-GB" sz="3600" b="1" dirty="0">
                <a:latin typeface="Maiandra GD" panose="020E0502030308020204" pitchFamily="34" charset="0"/>
              </a:rPr>
              <a:t>Palm – </a:t>
            </a:r>
            <a:r>
              <a:rPr lang="en-GB" sz="3600" dirty="0">
                <a:latin typeface="Maiandra GD" panose="020E0502030308020204" pitchFamily="34" charset="0"/>
              </a:rPr>
              <a:t>Miss Podger (Year Leader) </a:t>
            </a:r>
          </a:p>
          <a:p>
            <a:pPr lvl="3"/>
            <a:r>
              <a:rPr lang="en-GB" sz="2900" dirty="0">
                <a:latin typeface="Maiandra GD" panose="020E0502030308020204" pitchFamily="34" charset="0"/>
              </a:rPr>
              <a:t>Mrs Cooper (LSA) </a:t>
            </a:r>
          </a:p>
          <a:p>
            <a:pPr lvl="3"/>
            <a:r>
              <a:rPr lang="en-GB" sz="2900" dirty="0">
                <a:latin typeface="Maiandra GD" panose="020E0502030308020204" pitchFamily="34" charset="0"/>
              </a:rPr>
              <a:t>Mrs Matthews (LSA Year Group support based in Palm Class)</a:t>
            </a:r>
          </a:p>
          <a:p>
            <a:r>
              <a:rPr lang="en-GB" sz="3600" b="1" dirty="0">
                <a:latin typeface="Maiandra GD" panose="020E0502030308020204" pitchFamily="34" charset="0"/>
              </a:rPr>
              <a:t>Lime – </a:t>
            </a:r>
            <a:r>
              <a:rPr lang="en-GB" sz="3600" dirty="0">
                <a:latin typeface="Maiandra GD" panose="020E0502030308020204" pitchFamily="34" charset="0"/>
              </a:rPr>
              <a:t>Mrs </a:t>
            </a:r>
            <a:r>
              <a:rPr lang="en-GB" sz="3600" dirty="0" err="1">
                <a:latin typeface="Maiandra GD" panose="020E0502030308020204" pitchFamily="34" charset="0"/>
              </a:rPr>
              <a:t>Straffon</a:t>
            </a:r>
            <a:r>
              <a:rPr lang="en-GB" sz="3600" dirty="0">
                <a:latin typeface="Maiandra GD" panose="020E0502030308020204" pitchFamily="34" charset="0"/>
              </a:rPr>
              <a:t> </a:t>
            </a:r>
          </a:p>
          <a:p>
            <a:pPr lvl="3"/>
            <a:r>
              <a:rPr lang="en-GB" sz="2900" dirty="0">
                <a:latin typeface="Maiandra GD" panose="020E0502030308020204" pitchFamily="34" charset="0"/>
              </a:rPr>
              <a:t> Mrs Chapman (LSA)</a:t>
            </a:r>
          </a:p>
          <a:p>
            <a:r>
              <a:rPr lang="en-GB" sz="3600" b="1" dirty="0">
                <a:latin typeface="Maiandra GD" panose="020E0502030308020204" pitchFamily="34" charset="0"/>
              </a:rPr>
              <a:t>Plum – </a:t>
            </a:r>
            <a:r>
              <a:rPr lang="en-GB" sz="3600" dirty="0">
                <a:latin typeface="Maiandra GD" panose="020E0502030308020204" pitchFamily="34" charset="0"/>
              </a:rPr>
              <a:t>Miss Turner</a:t>
            </a:r>
          </a:p>
          <a:p>
            <a:pPr lvl="3"/>
            <a:r>
              <a:rPr lang="en-GB" sz="2900" dirty="0">
                <a:latin typeface="Maiandra GD" panose="020E0502030308020204" pitchFamily="34" charset="0"/>
              </a:rPr>
              <a:t>Mrs Smith (LSA)</a:t>
            </a:r>
          </a:p>
          <a:p>
            <a:r>
              <a:rPr lang="en-GB" sz="3600" b="1" dirty="0">
                <a:latin typeface="Maiandra GD" panose="020E0502030308020204" pitchFamily="34" charset="0"/>
              </a:rPr>
              <a:t>Pear – </a:t>
            </a:r>
            <a:r>
              <a:rPr lang="en-GB" sz="3600" dirty="0">
                <a:latin typeface="Maiandra GD" panose="020E0502030308020204" pitchFamily="34" charset="0"/>
              </a:rPr>
              <a:t>Miss Duncan</a:t>
            </a:r>
          </a:p>
          <a:p>
            <a:pPr lvl="3"/>
            <a:r>
              <a:rPr lang="en-GB" sz="2900" dirty="0">
                <a:latin typeface="Maiandra GD" panose="020E0502030308020204" pitchFamily="34" charset="0"/>
              </a:rPr>
              <a:t>Miss Frampton (LSA)</a:t>
            </a:r>
          </a:p>
          <a:p>
            <a:endParaRPr lang="en-GB" sz="3600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Info panel picture">
            <a:extLst>
              <a:ext uri="{FF2B5EF4-FFF2-40B4-BE49-F238E27FC236}">
                <a16:creationId xmlns:a16="http://schemas.microsoft.com/office/drawing/2014/main" id="{E3A5E608-41B9-4BB3-B1A5-CD4B3E1F0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06" y="5273586"/>
            <a:ext cx="1096517" cy="10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 panel picture">
            <a:extLst>
              <a:ext uri="{FF2B5EF4-FFF2-40B4-BE49-F238E27FC236}">
                <a16:creationId xmlns:a16="http://schemas.microsoft.com/office/drawing/2014/main" id="{292D6A37-DD53-410E-8D61-869F0C8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90" y="4161411"/>
            <a:ext cx="1112175" cy="11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685F87-8E7E-40EA-83BB-5E511A826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030739"/>
            <a:ext cx="1096516" cy="1096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CE39F-35E2-4781-853F-25E13DBA4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887" y="1535706"/>
            <a:ext cx="1096516" cy="1096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EF41F-03A6-480D-A5A1-2ED07A234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885687"/>
            <a:ext cx="1232148" cy="1232148"/>
          </a:xfrm>
          <a:prstGeom prst="rect">
            <a:avLst/>
          </a:prstGeom>
        </p:spPr>
      </p:pic>
      <p:pic>
        <p:nvPicPr>
          <p:cNvPr id="1030" name="Picture 6" descr="Info panel picture">
            <a:extLst>
              <a:ext uri="{FF2B5EF4-FFF2-40B4-BE49-F238E27FC236}">
                <a16:creationId xmlns:a16="http://schemas.microsoft.com/office/drawing/2014/main" id="{4356DCA5-33BB-4914-AF07-D72D6254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27" y="2980925"/>
            <a:ext cx="1096516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fo panel picture">
            <a:extLst>
              <a:ext uri="{FF2B5EF4-FFF2-40B4-BE49-F238E27FC236}">
                <a16:creationId xmlns:a16="http://schemas.microsoft.com/office/drawing/2014/main" id="{36304400-61E7-44B9-A4D6-02024DF3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81" y="904897"/>
            <a:ext cx="1096516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117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PPA Tuesday Mornings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854280"/>
          </a:xfrm>
        </p:spPr>
        <p:txBody>
          <a:bodyPr>
            <a:normAutofit fontScale="55000" lnSpcReduction="20000"/>
          </a:bodyPr>
          <a:lstStyle/>
          <a:p>
            <a:r>
              <a:rPr lang="en-GB" sz="4000" dirty="0"/>
              <a:t>Games (P.E) </a:t>
            </a:r>
          </a:p>
          <a:p>
            <a:pPr marL="0" indent="0">
              <a:buNone/>
            </a:pPr>
            <a:r>
              <a:rPr lang="en-GB" sz="4000" dirty="0"/>
              <a:t>CM Sports Coaches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Spelling, Punctuation and Grammar (</a:t>
            </a:r>
            <a:r>
              <a:rPr lang="en-GB" sz="4000" dirty="0" err="1"/>
              <a:t>SPaG</a:t>
            </a:r>
            <a:r>
              <a:rPr lang="en-GB" sz="4000" dirty="0"/>
              <a:t>)</a:t>
            </a:r>
          </a:p>
          <a:p>
            <a:pPr marL="0" indent="0">
              <a:buNone/>
            </a:pPr>
            <a:r>
              <a:rPr lang="en-GB" sz="4000" dirty="0"/>
              <a:t>Mrs Clack</a:t>
            </a:r>
          </a:p>
          <a:p>
            <a:endParaRPr lang="en-GB" sz="4000" dirty="0"/>
          </a:p>
          <a:p>
            <a:r>
              <a:rPr lang="en-GB" sz="4000" dirty="0"/>
              <a:t>French</a:t>
            </a:r>
          </a:p>
          <a:p>
            <a:pPr marL="0" indent="0">
              <a:buNone/>
            </a:pPr>
            <a:r>
              <a:rPr lang="en-GB" sz="4000" dirty="0"/>
              <a:t>Mrs Lee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Woodland Wonders (Previously Forest School)</a:t>
            </a:r>
          </a:p>
          <a:p>
            <a:pPr marL="0" indent="0">
              <a:buNone/>
            </a:pPr>
            <a:r>
              <a:rPr lang="en-GB" sz="4000" dirty="0"/>
              <a:t>Mrs Hepworth, Mrs Hall and Miss Gore + Class LSA support</a:t>
            </a:r>
          </a:p>
          <a:p>
            <a:pPr marL="0" indent="0">
              <a:buNone/>
            </a:pPr>
            <a:r>
              <a:rPr lang="en-GB" sz="4000" dirty="0"/>
              <a:t>Palm, Lime, Pear, Plum 9-10 week blocks across the year</a:t>
            </a:r>
          </a:p>
          <a:p>
            <a:pPr marL="0" indent="0">
              <a:buNone/>
            </a:pPr>
            <a:r>
              <a:rPr lang="en-GB" sz="4000" dirty="0"/>
              <a:t>More detail for your class timings will follow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23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 - Tuesday and Thursday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Games (CM Sports) Tuesdays (when not on forest school rotation)</a:t>
            </a:r>
          </a:p>
          <a:p>
            <a:r>
              <a:rPr lang="en-GB" dirty="0"/>
              <a:t>Indoor (gymnastics and dance) Thursdays with class teachers</a:t>
            </a:r>
          </a:p>
          <a:p>
            <a:r>
              <a:rPr lang="en-GB" dirty="0"/>
              <a:t>Please come to school in PE kit on these days</a:t>
            </a:r>
          </a:p>
          <a:p>
            <a:r>
              <a:rPr lang="en-GB" dirty="0"/>
              <a:t>Earrings must be removed and hair must be tied up if shoulder length or longer, please</a:t>
            </a:r>
          </a:p>
          <a:p>
            <a:r>
              <a:rPr lang="en-GB" dirty="0"/>
              <a:t>Forest school clothes are to be worn during designated sessions, with named school uniform to change into (please see letter sent home prior to starting)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91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Themed approach to the curriculum so each of the topics will cover a number of subjects across the curriculum.</a:t>
            </a:r>
          </a:p>
          <a:p>
            <a:endParaRPr lang="en-GB" dirty="0"/>
          </a:p>
          <a:p>
            <a:r>
              <a:rPr lang="en-GB" dirty="0"/>
              <a:t>Saxons Vs Vikings </a:t>
            </a:r>
          </a:p>
          <a:p>
            <a:pPr lvl="1"/>
            <a:r>
              <a:rPr lang="en-GB" sz="2100" dirty="0" err="1"/>
              <a:t>Grittleton</a:t>
            </a:r>
            <a:r>
              <a:rPr lang="en-GB" sz="2100" dirty="0"/>
              <a:t> Adventures Residential (1-st – 3</a:t>
            </a:r>
            <a:r>
              <a:rPr lang="en-GB" sz="2100" baseline="30000" dirty="0"/>
              <a:t>rd</a:t>
            </a:r>
            <a:r>
              <a:rPr lang="en-GB" sz="2100" dirty="0"/>
              <a:t> October 2025)</a:t>
            </a:r>
          </a:p>
          <a:p>
            <a:pPr lvl="1"/>
            <a:r>
              <a:rPr lang="en-GB" sz="2100" dirty="0"/>
              <a:t>Dress up day - Friday 7</a:t>
            </a:r>
            <a:r>
              <a:rPr lang="en-GB" sz="2100" baseline="30000" dirty="0"/>
              <a:t>th</a:t>
            </a:r>
            <a:r>
              <a:rPr lang="en-GB" sz="2100" dirty="0"/>
              <a:t> November 2025</a:t>
            </a:r>
          </a:p>
          <a:p>
            <a:pPr lvl="1"/>
            <a:r>
              <a:rPr lang="en-GB" sz="2100" dirty="0"/>
              <a:t>DT Day (Wooden Saxon House</a:t>
            </a:r>
            <a:r>
              <a:rPr lang="en-GB" sz="1800" dirty="0"/>
              <a:t>) – Thursday 4</a:t>
            </a:r>
            <a:r>
              <a:rPr lang="en-GB" sz="1800" baseline="30000" dirty="0"/>
              <a:t>th</a:t>
            </a:r>
            <a:r>
              <a:rPr lang="en-GB" sz="1800" dirty="0"/>
              <a:t> December 2025</a:t>
            </a:r>
          </a:p>
          <a:p>
            <a:pPr lvl="1"/>
            <a:endParaRPr lang="en-GB" sz="2100" baseline="30000" dirty="0">
              <a:highlight>
                <a:srgbClr val="FFFF00"/>
              </a:highlight>
            </a:endParaRPr>
          </a:p>
          <a:p>
            <a:r>
              <a:rPr lang="en-GB" dirty="0"/>
              <a:t>Imaginary Worlds (Pure Imagination) (dates to be confirmed)</a:t>
            </a:r>
          </a:p>
          <a:p>
            <a:pPr lvl="1"/>
            <a:r>
              <a:rPr lang="en-GB" dirty="0"/>
              <a:t>DT Day (dates to be confirmed)</a:t>
            </a:r>
          </a:p>
          <a:p>
            <a:pPr lvl="1"/>
            <a:r>
              <a:rPr lang="en-GB" dirty="0"/>
              <a:t>Special Visit from Open Box Theatre</a:t>
            </a:r>
          </a:p>
          <a:p>
            <a:pPr lvl="1"/>
            <a:endParaRPr lang="en-GB" dirty="0"/>
          </a:p>
          <a:p>
            <a:r>
              <a:rPr lang="en-GB" dirty="0"/>
              <a:t>Portal to the Past 1939-45 (World War 2) (dates to be confirmed)</a:t>
            </a:r>
          </a:p>
          <a:p>
            <a:pPr lvl="1"/>
            <a:r>
              <a:rPr lang="en-GB" dirty="0"/>
              <a:t>Watercress Line</a:t>
            </a:r>
          </a:p>
          <a:p>
            <a:pPr lvl="1"/>
            <a:r>
              <a:rPr lang="en-GB" dirty="0"/>
              <a:t>Dress up day</a:t>
            </a:r>
          </a:p>
          <a:p>
            <a:pPr lvl="1"/>
            <a:r>
              <a:rPr lang="en-GB" dirty="0"/>
              <a:t>DT Day (Sewing bookmark)</a:t>
            </a:r>
          </a:p>
          <a:p>
            <a:pPr lvl="1"/>
            <a:r>
              <a:rPr lang="en-GB" dirty="0"/>
              <a:t>Special Visit from Rainbow Theatre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03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- 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63825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Daily reading x5 per week minimum </a:t>
            </a:r>
          </a:p>
          <a:p>
            <a:r>
              <a:rPr lang="en-GB" sz="3600" dirty="0"/>
              <a:t>Please sign home link books daily</a:t>
            </a:r>
          </a:p>
          <a:p>
            <a:r>
              <a:rPr lang="en-GB" sz="3600" dirty="0"/>
              <a:t>Children don’t have to read their link book, but it is recommended at least 2x per week</a:t>
            </a:r>
          </a:p>
          <a:p>
            <a:r>
              <a:rPr lang="en-GB" sz="3600" dirty="0"/>
              <a:t>The Link and library are open after school between 3.30-4.00pm</a:t>
            </a:r>
          </a:p>
          <a:p>
            <a:r>
              <a:rPr lang="en-GB" sz="3600" dirty="0"/>
              <a:t>Please use the questions from inside the home-link book to support your child’s comprehension of what they are reading.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74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6430488" cy="305408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Homework sheets will be given to children on a Friday, to return to school the following Friday. </a:t>
            </a:r>
          </a:p>
          <a:p>
            <a:r>
              <a:rPr lang="en-GB" dirty="0"/>
              <a:t>The task will be explained by class teachers</a:t>
            </a:r>
          </a:p>
          <a:p>
            <a:r>
              <a:rPr lang="en-GB" dirty="0"/>
              <a:t>Children to complete answers neatly into green homework books</a:t>
            </a:r>
          </a:p>
          <a:p>
            <a:r>
              <a:rPr lang="en-GB" dirty="0"/>
              <a:t>This is self-marked in class the following Friday</a:t>
            </a:r>
          </a:p>
          <a:p>
            <a:r>
              <a:rPr lang="en-GB" dirty="0"/>
              <a:t>If your child is struggling with the homework, please bring it to the class teacher before Friday for in-class support.</a:t>
            </a:r>
          </a:p>
          <a:p>
            <a:r>
              <a:rPr lang="en-GB" dirty="0"/>
              <a:t>Homework sheets are also available on the school website, should you be missing your sheet!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98350-5B72-4A55-905C-01B3FC0AADAB}"/>
              </a:ext>
            </a:extLst>
          </p:cNvPr>
          <p:cNvPicPr/>
          <p:nvPr/>
        </p:nvPicPr>
        <p:blipFill rotWithShape="1">
          <a:blip r:embed="rId3"/>
          <a:srcRect l="24676" t="14512" r="41008" b="4664"/>
          <a:stretch/>
        </p:blipFill>
        <p:spPr bwMode="auto">
          <a:xfrm rot="1294921">
            <a:off x="6307060" y="2907834"/>
            <a:ext cx="2308878" cy="3311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6F0BDC-03C3-4AF2-A886-34898568C373}"/>
              </a:ext>
            </a:extLst>
          </p:cNvPr>
          <p:cNvPicPr/>
          <p:nvPr/>
        </p:nvPicPr>
        <p:blipFill rotWithShape="1">
          <a:blip r:embed="rId4"/>
          <a:srcRect l="10018" t="14183" r="26353" b="6660"/>
          <a:stretch/>
        </p:blipFill>
        <p:spPr bwMode="auto">
          <a:xfrm>
            <a:off x="2869645" y="4547198"/>
            <a:ext cx="3312368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365E9-0373-4A8B-AE98-6AAF3E47074E}"/>
              </a:ext>
            </a:extLst>
          </p:cNvPr>
          <p:cNvSpPr txBox="1"/>
          <p:nvPr/>
        </p:nvSpPr>
        <p:spPr>
          <a:xfrm>
            <a:off x="484559" y="4581128"/>
            <a:ext cx="2182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https://www.herne.hants.sch.uk/page/?title=Homework+%28Year+4%29&amp;pid=131</a:t>
            </a: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33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8368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will also be expected to complete weekly Spelling Shed and TT Rockstars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Spellings rules will be set through Spelling Shed and children will be tested on these in class every other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Any problems with logins, we will try to fix ASAP!</a:t>
            </a:r>
          </a:p>
          <a:p>
            <a:r>
              <a:rPr lang="en-GB" dirty="0"/>
              <a:t> </a:t>
            </a:r>
          </a:p>
        </p:txBody>
      </p:sp>
      <p:pic>
        <p:nvPicPr>
          <p:cNvPr id="1026" name="Picture 2" descr="Times Tables Rock Stars: Play">
            <a:extLst>
              <a:ext uri="{FF2B5EF4-FFF2-40B4-BE49-F238E27FC236}">
                <a16:creationId xmlns:a16="http://schemas.microsoft.com/office/drawing/2014/main" id="{DC82AF18-846F-408C-BB12-7CF20198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61406"/>
            <a:ext cx="2517082" cy="19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lling Shed - The Science of Spelling">
            <a:extLst>
              <a:ext uri="{FF2B5EF4-FFF2-40B4-BE49-F238E27FC236}">
                <a16:creationId xmlns:a16="http://schemas.microsoft.com/office/drawing/2014/main" id="{B543414E-C9E2-46FD-9513-39E7AE5E2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4166673"/>
            <a:ext cx="3623707" cy="19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29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 Tables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 Parent Workshop will be available in Autumn 2 will give Parents/Carers:</a:t>
            </a:r>
          </a:p>
          <a:p>
            <a:pPr lvl="1"/>
            <a:r>
              <a:rPr lang="en-GB" dirty="0"/>
              <a:t>A Chance to play with different programmes</a:t>
            </a:r>
          </a:p>
          <a:p>
            <a:pPr lvl="1"/>
            <a:r>
              <a:rPr lang="en-GB" dirty="0"/>
              <a:t>Learn strategies to support your child with Times Tables</a:t>
            </a:r>
          </a:p>
          <a:p>
            <a:pPr lvl="1"/>
            <a:r>
              <a:rPr lang="en-GB" dirty="0"/>
              <a:t>More information regarding National Multiplication Tables Check (MTC)</a:t>
            </a:r>
          </a:p>
          <a:p>
            <a:pPr lvl="1"/>
            <a:r>
              <a:rPr lang="en-GB" dirty="0"/>
              <a:t>Chance to ask questions</a:t>
            </a:r>
          </a:p>
          <a:p>
            <a:pPr lvl="1"/>
            <a:endParaRPr lang="en-GB" dirty="0"/>
          </a:p>
          <a:p>
            <a:r>
              <a:rPr lang="en-GB" dirty="0"/>
              <a:t>We will send out dates and times for this once they have been scheduled with the school diary.</a:t>
            </a:r>
          </a:p>
        </p:txBody>
      </p:sp>
    </p:spTree>
    <p:extLst>
      <p:ext uri="{BB962C8B-B14F-4D97-AF65-F5344CB8AC3E}">
        <p14:creationId xmlns:p14="http://schemas.microsoft.com/office/powerpoint/2010/main" val="3266312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1037</TotalTime>
  <Words>807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Georgia</vt:lpstr>
      <vt:lpstr>Maiandra GD</vt:lpstr>
      <vt:lpstr>Wingdings</vt:lpstr>
      <vt:lpstr>Wingdings 2</vt:lpstr>
      <vt:lpstr>Civic</vt:lpstr>
      <vt:lpstr>Year 4 Meet the Teachers</vt:lpstr>
      <vt:lpstr>Year 4 Classes</vt:lpstr>
      <vt:lpstr>PPA Tuesday Mornings</vt:lpstr>
      <vt:lpstr>PE - Tuesday and Thursday</vt:lpstr>
      <vt:lpstr>Curriculum</vt:lpstr>
      <vt:lpstr>Homework - Reading at home</vt:lpstr>
      <vt:lpstr>Homework</vt:lpstr>
      <vt:lpstr>Homework</vt:lpstr>
      <vt:lpstr>Times Tables Support</vt:lpstr>
      <vt:lpstr>Parents Evening</vt:lpstr>
      <vt:lpstr>Miscellaneous </vt:lpstr>
      <vt:lpstr>And Finally…</vt:lpstr>
      <vt:lpstr>Thank You!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Meet the Teachers</dc:title>
  <dc:creator>Katie Elliot-Smith</dc:creator>
  <cp:lastModifiedBy>Jessica Duncan</cp:lastModifiedBy>
  <cp:revision>63</cp:revision>
  <dcterms:created xsi:type="dcterms:W3CDTF">2016-09-22T10:42:01Z</dcterms:created>
  <dcterms:modified xsi:type="dcterms:W3CDTF">2025-09-18T14:35:44Z</dcterms:modified>
</cp:coreProperties>
</file>