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9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8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9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6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7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7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68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5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E8C9-2792-4532-B104-D3DC6AFF11FB}" type="datetimeFigureOut">
              <a:rPr lang="en-GB" smtClean="0"/>
              <a:t>16/03/2022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9540-D370-4491-935A-DE2D2D3826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9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6" y="203474"/>
            <a:ext cx="11469415" cy="64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4" y="157161"/>
            <a:ext cx="11469414" cy="64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4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2" y="232047"/>
            <a:ext cx="11398469" cy="6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1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" y="223180"/>
            <a:ext cx="11683123" cy="65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8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7" y="173422"/>
            <a:ext cx="11330151" cy="63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18</cp:revision>
  <dcterms:created xsi:type="dcterms:W3CDTF">2021-11-01T10:52:08Z</dcterms:created>
  <dcterms:modified xsi:type="dcterms:W3CDTF">2022-03-16T09:24:41Z</dcterms:modified>
</cp:coreProperties>
</file>