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7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0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1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9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1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7F8A-1513-4941-A104-F8E44C678ECB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39" y="139013"/>
            <a:ext cx="11442358" cy="643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5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23" y="240957"/>
            <a:ext cx="11121081" cy="625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3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85" y="197709"/>
            <a:ext cx="11379198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55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03" y="192559"/>
            <a:ext cx="11368216" cy="639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69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65" y="208005"/>
            <a:ext cx="11384692" cy="640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22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Catherine Ford</cp:lastModifiedBy>
  <cp:revision>20</cp:revision>
  <dcterms:created xsi:type="dcterms:W3CDTF">2021-11-01T17:57:23Z</dcterms:created>
  <dcterms:modified xsi:type="dcterms:W3CDTF">2022-03-17T10:52:56Z</dcterms:modified>
</cp:coreProperties>
</file>