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3" y="95251"/>
            <a:ext cx="11459957" cy="64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47918"/>
            <a:ext cx="11725835" cy="65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0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5" y="231402"/>
            <a:ext cx="11322422" cy="63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6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0" y="221316"/>
            <a:ext cx="11483787" cy="64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5" y="135538"/>
            <a:ext cx="11566711" cy="650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7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Peter Castle</cp:lastModifiedBy>
  <cp:revision>10</cp:revision>
  <dcterms:created xsi:type="dcterms:W3CDTF">2021-11-01T17:57:23Z</dcterms:created>
  <dcterms:modified xsi:type="dcterms:W3CDTF">2021-11-28T09:48:39Z</dcterms:modified>
</cp:coreProperties>
</file>