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97" d="100"/>
          <a:sy n="97" d="100"/>
        </p:scale>
        <p:origin x="96" y="17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0E8C9-2792-4532-B104-D3DC6AFF11FB}" type="datetimeFigureOut">
              <a:rPr lang="en-GB" smtClean="0"/>
              <a:t>24/03/2022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B9540-D370-4491-935A-DE2D2D3826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9033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0E8C9-2792-4532-B104-D3DC6AFF11FB}" type="datetimeFigureOut">
              <a:rPr lang="en-GB" smtClean="0"/>
              <a:t>24/03/2022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B9540-D370-4491-935A-DE2D2D3826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11973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0E8C9-2792-4532-B104-D3DC6AFF11FB}" type="datetimeFigureOut">
              <a:rPr lang="en-GB" smtClean="0"/>
              <a:t>24/03/2022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B9540-D370-4491-935A-DE2D2D3826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88806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0E8C9-2792-4532-B104-D3DC6AFF11FB}" type="datetimeFigureOut">
              <a:rPr lang="en-GB" smtClean="0"/>
              <a:t>24/03/2022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B9540-D370-4491-935A-DE2D2D3826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699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0E8C9-2792-4532-B104-D3DC6AFF11FB}" type="datetimeFigureOut">
              <a:rPr lang="en-GB" smtClean="0"/>
              <a:t>24/03/2022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B9540-D370-4491-935A-DE2D2D3826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6696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0E8C9-2792-4532-B104-D3DC6AFF11FB}" type="datetimeFigureOut">
              <a:rPr lang="en-GB" smtClean="0"/>
              <a:t>24/03/2022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B9540-D370-4491-935A-DE2D2D3826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47669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0E8C9-2792-4532-B104-D3DC6AFF11FB}" type="datetimeFigureOut">
              <a:rPr lang="en-GB" smtClean="0"/>
              <a:t>24/03/2022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B9540-D370-4491-935A-DE2D2D3826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4796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0E8C9-2792-4532-B104-D3DC6AFF11FB}" type="datetimeFigureOut">
              <a:rPr lang="en-GB" smtClean="0"/>
              <a:t>24/03/2022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B9540-D370-4491-935A-DE2D2D3826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43743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0E8C9-2792-4532-B104-D3DC6AFF11FB}" type="datetimeFigureOut">
              <a:rPr lang="en-GB" smtClean="0"/>
              <a:t>24/03/2022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B9540-D370-4491-935A-DE2D2D3826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39746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0E8C9-2792-4532-B104-D3DC6AFF11FB}" type="datetimeFigureOut">
              <a:rPr lang="en-GB" smtClean="0"/>
              <a:t>24/03/2022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B9540-D370-4491-935A-DE2D2D3826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18682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0E8C9-2792-4532-B104-D3DC6AFF11FB}" type="datetimeFigureOut">
              <a:rPr lang="en-GB" smtClean="0"/>
              <a:t>24/03/2022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B9540-D370-4491-935A-DE2D2D3826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23519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30E8C9-2792-4532-B104-D3DC6AFF11FB}" type="datetimeFigureOut">
              <a:rPr lang="en-GB" smtClean="0"/>
              <a:t>24/03/2022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BB9540-D370-4491-935A-DE2D2D3826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3497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262" y="253726"/>
            <a:ext cx="11180378" cy="6288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354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780" y="172436"/>
            <a:ext cx="11479047" cy="6456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7572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219" y="126123"/>
            <a:ext cx="11561381" cy="6503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0016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075" y="216283"/>
            <a:ext cx="11343291" cy="6380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1762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807" y="252247"/>
            <a:ext cx="11239066" cy="6321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5743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0</Words>
  <Application>Microsoft Office PowerPoint</Application>
  <PresentationFormat>Widescreen</PresentationFormat>
  <Paragraphs>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Peter Castle</dc:creator>
  <cp:lastModifiedBy>Catherine Ford</cp:lastModifiedBy>
  <cp:revision>19</cp:revision>
  <dcterms:created xsi:type="dcterms:W3CDTF">2021-11-01T10:52:08Z</dcterms:created>
  <dcterms:modified xsi:type="dcterms:W3CDTF">2022-03-24T15:48:59Z</dcterms:modified>
</cp:coreProperties>
</file>