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24385"/>
            <a:ext cx="11672046" cy="65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7" y="378070"/>
            <a:ext cx="11130163" cy="60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8557"/>
            <a:ext cx="11172092" cy="6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" y="275362"/>
            <a:ext cx="11063136" cy="62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187128"/>
            <a:ext cx="11281909" cy="63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4</cp:revision>
  <dcterms:created xsi:type="dcterms:W3CDTF">2021-11-01T10:52:08Z</dcterms:created>
  <dcterms:modified xsi:type="dcterms:W3CDTF">2021-11-15T08:55:06Z</dcterms:modified>
</cp:coreProperties>
</file>