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03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197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880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99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696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766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79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374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974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868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35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0E8C9-2792-4532-B104-D3DC6AFF11FB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497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58" y="137455"/>
            <a:ext cx="11532476" cy="648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5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51" y="238454"/>
            <a:ext cx="11333655" cy="637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33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48" y="265551"/>
            <a:ext cx="11306504" cy="635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88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18" y="161104"/>
            <a:ext cx="11246944" cy="632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17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75" y="356202"/>
            <a:ext cx="11098926" cy="624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Castle</dc:creator>
  <cp:lastModifiedBy>Catherine Ford</cp:lastModifiedBy>
  <cp:revision>11</cp:revision>
  <dcterms:created xsi:type="dcterms:W3CDTF">2021-11-01T10:52:08Z</dcterms:created>
  <dcterms:modified xsi:type="dcterms:W3CDTF">2022-01-17T18:41:00Z</dcterms:modified>
</cp:coreProperties>
</file>