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8C9-2792-4532-B104-D3DC6AFF11F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7" y="157655"/>
            <a:ext cx="11498316" cy="64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204952"/>
            <a:ext cx="11491310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9" y="283779"/>
            <a:ext cx="11098924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8" y="177855"/>
            <a:ext cx="11483428" cy="64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4" y="194605"/>
            <a:ext cx="11425622" cy="6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9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13</cp:revision>
  <dcterms:created xsi:type="dcterms:W3CDTF">2021-11-01T10:52:08Z</dcterms:created>
  <dcterms:modified xsi:type="dcterms:W3CDTF">2022-01-31T14:34:39Z</dcterms:modified>
</cp:coreProperties>
</file>