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7F8A-1513-4941-A104-F8E44C678ECB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0169-7350-47D4-9D96-9FC9840D8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898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7F8A-1513-4941-A104-F8E44C678ECB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0169-7350-47D4-9D96-9FC9840D8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47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7F8A-1513-4941-A104-F8E44C678ECB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0169-7350-47D4-9D96-9FC9840D8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10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7F8A-1513-4941-A104-F8E44C678ECB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0169-7350-47D4-9D96-9FC9840D8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41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7F8A-1513-4941-A104-F8E44C678ECB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0169-7350-47D4-9D96-9FC9840D8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05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7F8A-1513-4941-A104-F8E44C678ECB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0169-7350-47D4-9D96-9FC9840D8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49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7F8A-1513-4941-A104-F8E44C678ECB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0169-7350-47D4-9D96-9FC9840D8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05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7F8A-1513-4941-A104-F8E44C678ECB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0169-7350-47D4-9D96-9FC9840D8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2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7F8A-1513-4941-A104-F8E44C678ECB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0169-7350-47D4-9D96-9FC9840D8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3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7F8A-1513-4941-A104-F8E44C678ECB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0169-7350-47D4-9D96-9FC9840D8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867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7F8A-1513-4941-A104-F8E44C678ECB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0169-7350-47D4-9D96-9FC9840D8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41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E7F8A-1513-4941-A104-F8E44C678ECB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C0169-7350-47D4-9D96-9FC9840D8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13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740" y="265578"/>
            <a:ext cx="11214848" cy="620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684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153" y="286870"/>
            <a:ext cx="11259977" cy="633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473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41" y="202826"/>
            <a:ext cx="11315604" cy="636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486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Castle</dc:creator>
  <cp:lastModifiedBy>Catherine Ford</cp:lastModifiedBy>
  <cp:revision>13</cp:revision>
  <dcterms:created xsi:type="dcterms:W3CDTF">2021-11-01T17:57:23Z</dcterms:created>
  <dcterms:modified xsi:type="dcterms:W3CDTF">2021-12-16T09:29:16Z</dcterms:modified>
</cp:coreProperties>
</file>