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18" y="222420"/>
            <a:ext cx="11499106" cy="64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1" y="186895"/>
            <a:ext cx="11401168" cy="64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5" y="224996"/>
            <a:ext cx="11170507" cy="62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1" y="184322"/>
            <a:ext cx="11351742" cy="63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4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101427"/>
            <a:ext cx="11535721" cy="64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3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19</cp:revision>
  <dcterms:created xsi:type="dcterms:W3CDTF">2021-11-01T17:57:23Z</dcterms:created>
  <dcterms:modified xsi:type="dcterms:W3CDTF">2022-03-11T11:54:31Z</dcterms:modified>
</cp:coreProperties>
</file>