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51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66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19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02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35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81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696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03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73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99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93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D6FB-3527-4455-AEB5-2AC413CA1844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C0882-DB08-490E-AB67-C85EC9B57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3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31519" y="1533464"/>
            <a:ext cx="10463349" cy="2302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19. </a:t>
            </a:r>
            <a:r>
              <a:rPr lang="en-GB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does the school manage the administration of medicines?</a:t>
            </a:r>
            <a:endParaRPr lang="en-GB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school has a policy regarding the administration and managing of medicines. Parents need to contact the school office if medication is recommended by Health Professionals to be taken during the school day. On a day to day basis there are members of staff who have received training in order to manage medical issues.</a:t>
            </a:r>
            <a:endParaRPr lang="en-GB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your child has a disability or medical issue that affects their learning and forms part of their special educational need, please contact the SENDCO directly. 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396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Hart</dc:creator>
  <cp:lastModifiedBy>Peter Castle</cp:lastModifiedBy>
  <cp:revision>2</cp:revision>
  <dcterms:created xsi:type="dcterms:W3CDTF">2022-10-14T10:34:43Z</dcterms:created>
  <dcterms:modified xsi:type="dcterms:W3CDTF">2022-10-14T11:17:30Z</dcterms:modified>
</cp:coreProperties>
</file>