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1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27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8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7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97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57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4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5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39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73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5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97750-DCDC-4048-9A81-EB1D3860225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F5B8-C7B4-4909-98BE-DC6935541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25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8457" y="927674"/>
            <a:ext cx="10149840" cy="3487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</a:t>
            </a:r>
            <a:r>
              <a:rPr lang="en-GB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the arrangements for the admission of disabled pupils?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Hampshire County Council is the admission authority for Herne Junior School. The admission arrangements are determined by the County Council, after statutory consultations.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your child has significant medical needs or a disability, we would recommend meeting with the SENDCO or the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Headteacher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discuss their requirements in order to ensure that all ‘reasonable adjustments’ can be planned for to ensure equality of opportunity.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Pupils with disabilities may have an Education, Health and Care Plan.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school governors will admit any pupil whose final EHCP names the school. For more details, please see the school’s Admissions Policy available on the website.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598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Hart</dc:creator>
  <cp:lastModifiedBy>Peter Castle</cp:lastModifiedBy>
  <cp:revision>3</cp:revision>
  <dcterms:created xsi:type="dcterms:W3CDTF">2022-10-14T10:31:31Z</dcterms:created>
  <dcterms:modified xsi:type="dcterms:W3CDTF">2022-10-14T11:17:24Z</dcterms:modified>
</cp:coreProperties>
</file>