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8C9-2792-4532-B104-D3DC6AFF11FB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70" y="298938"/>
            <a:ext cx="11077961" cy="62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9" y="268713"/>
            <a:ext cx="11027450" cy="62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9" y="135590"/>
            <a:ext cx="11379142" cy="64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8</cp:revision>
  <dcterms:created xsi:type="dcterms:W3CDTF">2021-11-01T10:52:08Z</dcterms:created>
  <dcterms:modified xsi:type="dcterms:W3CDTF">2021-12-16T09:31:55Z</dcterms:modified>
</cp:coreProperties>
</file>