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9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6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7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7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6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5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E8C9-2792-4532-B104-D3DC6AFF11FB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9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5" y="247239"/>
            <a:ext cx="11500339" cy="626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66407"/>
            <a:ext cx="11653428" cy="63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0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9" y="314863"/>
            <a:ext cx="11438792" cy="621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1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3" y="270462"/>
            <a:ext cx="11473961" cy="62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97224"/>
            <a:ext cx="11482754" cy="62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3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Peter Castle</cp:lastModifiedBy>
  <cp:revision>5</cp:revision>
  <dcterms:created xsi:type="dcterms:W3CDTF">2021-11-01T10:52:08Z</dcterms:created>
  <dcterms:modified xsi:type="dcterms:W3CDTF">2021-11-22T10:01:58Z</dcterms:modified>
</cp:coreProperties>
</file>