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7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4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6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5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5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9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5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9E8B-E2BE-4B4A-9D46-C274FA5A0E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8" y="188258"/>
            <a:ext cx="11238138" cy="63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2" y="224193"/>
            <a:ext cx="11141233" cy="62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" y="278056"/>
            <a:ext cx="10978662" cy="61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9" y="342654"/>
            <a:ext cx="11116062" cy="62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174812"/>
            <a:ext cx="11438964" cy="64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3</cp:revision>
  <dcterms:created xsi:type="dcterms:W3CDTF">2021-11-08T09:20:42Z</dcterms:created>
  <dcterms:modified xsi:type="dcterms:W3CDTF">2021-11-15T08:50:45Z</dcterms:modified>
</cp:coreProperties>
</file>