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05/02/2022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8" y="110182"/>
            <a:ext cx="11532973" cy="64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8" y="122021"/>
            <a:ext cx="11640066" cy="65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9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62" y="323333"/>
            <a:ext cx="11186984" cy="62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7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80" y="211093"/>
            <a:ext cx="11269363" cy="633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4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98" y="89073"/>
            <a:ext cx="11601620" cy="65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4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18</cp:revision>
  <dcterms:created xsi:type="dcterms:W3CDTF">2021-11-01T17:57:23Z</dcterms:created>
  <dcterms:modified xsi:type="dcterms:W3CDTF">2022-02-05T16:10:48Z</dcterms:modified>
</cp:coreProperties>
</file>