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" y="144162"/>
            <a:ext cx="11298653" cy="63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0" y="174022"/>
            <a:ext cx="11421307" cy="64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2" y="174025"/>
            <a:ext cx="11228173" cy="63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1" y="282660"/>
            <a:ext cx="11343504" cy="6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6" y="147252"/>
            <a:ext cx="11132063" cy="62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5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14</cp:revision>
  <dcterms:created xsi:type="dcterms:W3CDTF">2021-11-01T17:57:23Z</dcterms:created>
  <dcterms:modified xsi:type="dcterms:W3CDTF">2022-01-07T09:41:55Z</dcterms:modified>
</cp:coreProperties>
</file>