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0" y="195542"/>
            <a:ext cx="11582745" cy="65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222996"/>
            <a:ext cx="11451685" cy="644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9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16" y="170329"/>
            <a:ext cx="11570276" cy="6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6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43" y="295317"/>
            <a:ext cx="11385639" cy="640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5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3" y="200024"/>
            <a:ext cx="11513440" cy="64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6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20</cp:revision>
  <dcterms:created xsi:type="dcterms:W3CDTF">2021-11-01T17:57:23Z</dcterms:created>
  <dcterms:modified xsi:type="dcterms:W3CDTF">2022-02-19T12:06:05Z</dcterms:modified>
</cp:coreProperties>
</file>