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5" y="141587"/>
            <a:ext cx="11631828" cy="65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0" y="84436"/>
            <a:ext cx="11463411" cy="64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71" y="181232"/>
            <a:ext cx="11690407" cy="65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5" y="267215"/>
            <a:ext cx="11409406" cy="64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4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7" y="227056"/>
            <a:ext cx="11409405" cy="64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22</cp:revision>
  <dcterms:created xsi:type="dcterms:W3CDTF">2021-11-01T17:57:23Z</dcterms:created>
  <dcterms:modified xsi:type="dcterms:W3CDTF">2022-03-09T13:25:15Z</dcterms:modified>
</cp:coreProperties>
</file>