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1" autoAdjust="0"/>
    <p:restoredTop sz="94660"/>
  </p:normalViewPr>
  <p:slideViewPr>
    <p:cSldViewPr snapToGrid="0">
      <p:cViewPr varScale="1">
        <p:scale>
          <a:sx n="87" d="100"/>
          <a:sy n="87" d="100"/>
        </p:scale>
        <p:origin x="29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89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47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107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419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05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49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05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27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3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867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41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E7F8A-1513-4941-A104-F8E44C678ECB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13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34" y="175371"/>
            <a:ext cx="11411306" cy="641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50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70" y="170327"/>
            <a:ext cx="11122615" cy="625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48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57" y="147314"/>
            <a:ext cx="11743764" cy="660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410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59" y="185714"/>
            <a:ext cx="11408550" cy="641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Castle</dc:creator>
  <cp:lastModifiedBy>Catherine Ford</cp:lastModifiedBy>
  <cp:revision>29</cp:revision>
  <dcterms:created xsi:type="dcterms:W3CDTF">2021-11-01T17:57:23Z</dcterms:created>
  <dcterms:modified xsi:type="dcterms:W3CDTF">2022-07-15T12:19:05Z</dcterms:modified>
</cp:coreProperties>
</file>