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19" y="170421"/>
            <a:ext cx="11269360" cy="633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5" y="115845"/>
            <a:ext cx="11475307" cy="64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2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9" y="119448"/>
            <a:ext cx="115824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1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9" y="125626"/>
            <a:ext cx="11780107" cy="66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90" y="229114"/>
            <a:ext cx="11376453" cy="63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34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21</cp:revision>
  <dcterms:created xsi:type="dcterms:W3CDTF">2021-11-01T17:57:23Z</dcterms:created>
  <dcterms:modified xsi:type="dcterms:W3CDTF">2022-03-24T12:43:56Z</dcterms:modified>
</cp:coreProperties>
</file>