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17/02/2022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95" y="100913"/>
            <a:ext cx="11409405" cy="64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2" y="90613"/>
            <a:ext cx="11525656" cy="648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02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46223"/>
            <a:ext cx="11541210" cy="649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4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9" y="150341"/>
            <a:ext cx="11648302" cy="65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2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51" y="140558"/>
            <a:ext cx="11475307" cy="645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1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Catherine Ford</cp:lastModifiedBy>
  <cp:revision>20</cp:revision>
  <dcterms:created xsi:type="dcterms:W3CDTF">2021-11-01T17:57:23Z</dcterms:created>
  <dcterms:modified xsi:type="dcterms:W3CDTF">2022-02-17T13:45:21Z</dcterms:modified>
</cp:coreProperties>
</file>