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5" y="212309"/>
            <a:ext cx="11377246" cy="63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59" y="321178"/>
            <a:ext cx="10995786" cy="61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5" y="200585"/>
            <a:ext cx="11170023" cy="62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2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8" y="249329"/>
            <a:ext cx="11326717" cy="63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180974"/>
            <a:ext cx="11385714" cy="64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7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31</cp:revision>
  <dcterms:created xsi:type="dcterms:W3CDTF">2021-11-01T17:57:23Z</dcterms:created>
  <dcterms:modified xsi:type="dcterms:W3CDTF">2022-06-03T14:38:10Z</dcterms:modified>
</cp:coreProperties>
</file>