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>
      <p:cViewPr varScale="1">
        <p:scale>
          <a:sx n="87" d="100"/>
          <a:sy n="87" d="100"/>
        </p:scale>
        <p:origin x="29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89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47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10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41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05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05/03/2022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49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05/03/2022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05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05/03/2022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27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05/03/2022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3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05/03/2022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86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05/03/2022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41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E7F8A-1513-4941-A104-F8E44C678ECB}" type="datetimeFigureOut">
              <a:rPr lang="en-GB" smtClean="0"/>
              <a:t>05/03/2022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3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14" y="171924"/>
            <a:ext cx="11526850" cy="648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84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28" y="123092"/>
            <a:ext cx="11608087" cy="652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68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30" y="206620"/>
            <a:ext cx="11316389" cy="636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24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311352"/>
            <a:ext cx="11289323" cy="635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819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65" y="164165"/>
            <a:ext cx="11537576" cy="648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51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Castle</dc:creator>
  <cp:lastModifiedBy>Peter Castle</cp:lastModifiedBy>
  <cp:revision>21</cp:revision>
  <dcterms:created xsi:type="dcterms:W3CDTF">2021-11-01T17:57:23Z</dcterms:created>
  <dcterms:modified xsi:type="dcterms:W3CDTF">2022-03-05T10:37:19Z</dcterms:modified>
</cp:coreProperties>
</file>