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5" y="222421"/>
            <a:ext cx="11112844" cy="62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4" y="120478"/>
            <a:ext cx="11574163" cy="65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2" y="134893"/>
            <a:ext cx="11335266" cy="6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" y="250224"/>
            <a:ext cx="11368216" cy="63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5" y="238898"/>
            <a:ext cx="11104604" cy="62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16</cp:revision>
  <dcterms:created xsi:type="dcterms:W3CDTF">2021-11-01T17:57:23Z</dcterms:created>
  <dcterms:modified xsi:type="dcterms:W3CDTF">2022-01-19T12:38:29Z</dcterms:modified>
</cp:coreProperties>
</file>