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6" y="161666"/>
            <a:ext cx="11467071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5" y="122537"/>
            <a:ext cx="11285838" cy="63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4023"/>
            <a:ext cx="11524735" cy="64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191013"/>
            <a:ext cx="11508259" cy="64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2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1" y="104517"/>
            <a:ext cx="11771870" cy="6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19</cp:revision>
  <dcterms:created xsi:type="dcterms:W3CDTF">2021-11-01T17:57:23Z</dcterms:created>
  <dcterms:modified xsi:type="dcterms:W3CDTF">2022-02-12T17:51:15Z</dcterms:modified>
</cp:coreProperties>
</file>