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2" y="160122"/>
            <a:ext cx="11475309" cy="64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8" y="193074"/>
            <a:ext cx="11240988" cy="63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" y="304798"/>
            <a:ext cx="11030465" cy="62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5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7" y="193074"/>
            <a:ext cx="11425881" cy="64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3" y="270304"/>
            <a:ext cx="11244649" cy="63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4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22</cp:revision>
  <dcterms:created xsi:type="dcterms:W3CDTF">2021-11-01T17:57:23Z</dcterms:created>
  <dcterms:modified xsi:type="dcterms:W3CDTF">2022-04-01T13:33:10Z</dcterms:modified>
</cp:coreProperties>
</file>