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1159D91-E37F-406E-9E0E-9E43D0C651E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3396056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159D91-E37F-406E-9E0E-9E43D0C651E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4290085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159D91-E37F-406E-9E0E-9E43D0C651E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131531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159D91-E37F-406E-9E0E-9E43D0C651E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2839201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159D91-E37F-406E-9E0E-9E43D0C651E5}" type="datetimeFigureOut">
              <a:rPr lang="en-GB" smtClean="0"/>
              <a:t>14/10/2022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236812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1159D91-E37F-406E-9E0E-9E43D0C651E5}" type="datetimeFigureOut">
              <a:rPr lang="en-GB" smtClean="0"/>
              <a:t>14/10/2022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2914392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1159D91-E37F-406E-9E0E-9E43D0C651E5}" type="datetimeFigureOut">
              <a:rPr lang="en-GB" smtClean="0"/>
              <a:t>14/10/2022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90149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159D91-E37F-406E-9E0E-9E43D0C651E5}" type="datetimeFigureOut">
              <a:rPr lang="en-GB" smtClean="0"/>
              <a:t>14/10/2022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413769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59D91-E37F-406E-9E0E-9E43D0C651E5}" type="datetimeFigureOut">
              <a:rPr lang="en-GB" smtClean="0"/>
              <a:t>14/10/2022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1253937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159D91-E37F-406E-9E0E-9E43D0C651E5}" type="datetimeFigureOut">
              <a:rPr lang="en-GB" smtClean="0"/>
              <a:t>14/10/2022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201005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159D91-E37F-406E-9E0E-9E43D0C651E5}" type="datetimeFigureOut">
              <a:rPr lang="en-GB" smtClean="0"/>
              <a:t>14/10/2022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CDAD77-9D1D-42E3-89FC-BC77C7B17BB1}" type="slidenum">
              <a:rPr lang="en-GB" smtClean="0"/>
              <a:t>‹#›</a:t>
            </a:fld>
            <a:endParaRPr lang="en-GB"/>
          </a:p>
        </p:txBody>
      </p:sp>
    </p:spTree>
    <p:extLst>
      <p:ext uri="{BB962C8B-B14F-4D97-AF65-F5344CB8AC3E}">
        <p14:creationId xmlns:p14="http://schemas.microsoft.com/office/powerpoint/2010/main" val="379854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159D91-E37F-406E-9E0E-9E43D0C651E5}" type="datetimeFigureOut">
              <a:rPr lang="en-GB" smtClean="0"/>
              <a:t>14/10/2022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CDAD77-9D1D-42E3-89FC-BC77C7B17BB1}" type="slidenum">
              <a:rPr lang="en-GB" smtClean="0"/>
              <a:t>‹#›</a:t>
            </a:fld>
            <a:endParaRPr lang="en-GB"/>
          </a:p>
        </p:txBody>
      </p:sp>
    </p:spTree>
    <p:extLst>
      <p:ext uri="{BB962C8B-B14F-4D97-AF65-F5344CB8AC3E}">
        <p14:creationId xmlns:p14="http://schemas.microsoft.com/office/powerpoint/2010/main" val="2684331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2594" y="1520401"/>
            <a:ext cx="10019212" cy="2631746"/>
          </a:xfrm>
          <a:prstGeom prst="rect">
            <a:avLst/>
          </a:prstGeom>
        </p:spPr>
        <p:txBody>
          <a:bodyPr wrap="square">
            <a:spAutoFit/>
          </a:bodyPr>
          <a:lstStyle/>
          <a:p>
            <a:pPr>
              <a:lnSpc>
                <a:spcPct val="107000"/>
              </a:lnSpc>
              <a:spcAft>
                <a:spcPts val="800"/>
              </a:spcAft>
            </a:pPr>
            <a:r>
              <a:rPr lang="en-GB" sz="2000" b="1" smtClean="0">
                <a:effectLst/>
                <a:latin typeface="Calibri" panose="020F0502020204030204" pitchFamily="34" charset="0"/>
                <a:ea typeface="Calibri" panose="020F0502020204030204" pitchFamily="34" charset="0"/>
                <a:cs typeface="Calibri" panose="020F0502020204030204" pitchFamily="34" charset="0"/>
              </a:rPr>
              <a:t>18. </a:t>
            </a:r>
            <a:r>
              <a:rPr lang="en-GB" sz="2000" b="1" dirty="0" smtClean="0">
                <a:effectLst/>
                <a:latin typeface="Calibri" panose="020F0502020204030204" pitchFamily="34" charset="0"/>
                <a:ea typeface="Calibri" panose="020F0502020204030204" pitchFamily="34" charset="0"/>
                <a:cs typeface="Calibri" panose="020F0502020204030204" pitchFamily="34" charset="0"/>
              </a:rPr>
              <a:t>How does the school prevent disabled pupils from being treated less favourably than other pupils?</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Herne Junior School aims to treat all stakeholders, including pupils, prospective pupils, staff, governors and other members of the school community favourably and, wherever possible, takes reasonable steps to avoid placing anyone at a substantial disadvantage. The school aims to work closely with disabled pupils, their families and any relevant outside agencies in order to remove or minimise any potential barriers to learning, which puts them at a disadvantage, but allows them to learn, achieve and participate fully in school life. For more details, please see the school’s Equality Policy available on the website.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5300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Hart</dc:creator>
  <cp:lastModifiedBy>Peter Castle</cp:lastModifiedBy>
  <cp:revision>2</cp:revision>
  <dcterms:created xsi:type="dcterms:W3CDTF">2022-10-14T10:33:48Z</dcterms:created>
  <dcterms:modified xsi:type="dcterms:W3CDTF">2022-10-14T11:16:35Z</dcterms:modified>
</cp:coreProperties>
</file>