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6" y="279570"/>
            <a:ext cx="10964563" cy="61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240443"/>
            <a:ext cx="11195222" cy="62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" y="274423"/>
            <a:ext cx="11046941" cy="62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1" y="303253"/>
            <a:ext cx="11030465" cy="6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8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271847"/>
            <a:ext cx="11393848" cy="64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12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16</cp:revision>
  <dcterms:created xsi:type="dcterms:W3CDTF">2021-11-01T17:57:23Z</dcterms:created>
  <dcterms:modified xsi:type="dcterms:W3CDTF">2022-01-17T18:48:55Z</dcterms:modified>
</cp:coreProperties>
</file>